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327" r:id="rId6"/>
    <p:sldId id="309" r:id="rId7"/>
    <p:sldId id="328" r:id="rId8"/>
    <p:sldId id="329" r:id="rId9"/>
    <p:sldId id="310" r:id="rId10"/>
    <p:sldId id="311" r:id="rId11"/>
    <p:sldId id="32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80" userDrawn="1">
          <p15:clr>
            <a:srgbClr val="A4A3A4"/>
          </p15:clr>
        </p15:guide>
        <p15:guide id="2" orient="horz" pos="1776" userDrawn="1">
          <p15:clr>
            <a:srgbClr val="A4A3A4"/>
          </p15:clr>
        </p15:guide>
        <p15:guide id="4" orient="horz" pos="3240" userDrawn="1">
          <p15:clr>
            <a:srgbClr val="A4A3A4"/>
          </p15:clr>
        </p15:guide>
        <p15:guide id="5" pos="3840">
          <p15:clr>
            <a:srgbClr val="A4A3A4"/>
          </p15:clr>
        </p15:guide>
        <p15:guide id="6" pos="5664" userDrawn="1">
          <p15:clr>
            <a:srgbClr val="A4A3A4"/>
          </p15:clr>
        </p15:guide>
        <p15:guide id="7" pos="1536" userDrawn="1">
          <p15:clr>
            <a:srgbClr val="A4A3A4"/>
          </p15:clr>
        </p15:guide>
        <p15:guide id="8" orient="horz" pos="7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19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921"/>
    <a:srgbClr val="BF8641"/>
    <a:srgbClr val="D98D30"/>
    <a:srgbClr val="BF67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58" y="84"/>
      </p:cViewPr>
      <p:guideLst>
        <p:guide orient="horz" pos="1080"/>
        <p:guide orient="horz" pos="1776"/>
        <p:guide orient="horz" pos="3240"/>
        <p:guide pos="3840"/>
        <p:guide pos="5664"/>
        <p:guide pos="1536"/>
        <p:guide orient="horz" pos="7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1071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BDD37D-224E-4A2E-8417-8C17D4A5C8D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B1C7EA-584A-4063-BBF8-F1D2973497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E17B7C-60D9-405F-8753-390BD5F55D7A}" type="datetimeFigureOut">
              <a:rPr lang="en-US" smtClean="0"/>
              <a:t>3/3/2023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F4596-F6B6-4D9D-B156-71CCDAE4E8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234F26-69E4-4D77-8646-C93DD1E0AC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68A390-5D0E-4E62-98EC-976C3766C45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2745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g>
</file>

<file path=ppt/media/image11.jpeg>
</file>

<file path=ppt/media/image12.jpg>
</file>

<file path=ppt/media/image13.svg>
</file>

<file path=ppt/media/image14.jpg>
</file>

<file path=ppt/media/image15.png>
</file>

<file path=ppt/media/image16.pn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B3ADA9-1F11-4760-8ADD-071EFA0A529A}" type="datetimeFigureOut">
              <a:rPr lang="en-US" smtClean="0"/>
              <a:t>3/3/2023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3784F3-2271-4F8D-A0BC-8F40E6849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245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BDD9099-6901-40BC-B1DA-AD6ADD5C60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458724" y="4524231"/>
            <a:ext cx="11274552" cy="1162499"/>
          </a:xfrm>
          <a:solidFill>
            <a:schemeClr val="tx1">
              <a:alpha val="10000"/>
            </a:schemeClr>
          </a:solidFill>
          <a:ln w="38100">
            <a:solidFill>
              <a:schemeClr val="tx2"/>
            </a:solidFill>
          </a:ln>
        </p:spPr>
        <p:txBody>
          <a:bodyPr lIns="274320" anchor="ctr">
            <a:normAutofit/>
          </a:bodyPr>
          <a:lstStyle>
            <a:lvl1pPr algn="l">
              <a:lnSpc>
                <a:spcPct val="108000"/>
              </a:lnSpc>
              <a:defRPr sz="4400" spc="1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58723" y="5686727"/>
            <a:ext cx="5637271" cy="692639"/>
          </a:xfrm>
          <a:solidFill>
            <a:schemeClr val="tx1">
              <a:alpha val="10000"/>
            </a:schemeClr>
          </a:solidFill>
          <a:ln w="38100">
            <a:solidFill>
              <a:schemeClr val="tx2"/>
            </a:solidFill>
          </a:ln>
        </p:spPr>
        <p:txBody>
          <a:bodyPr lIns="274320" anchor="ctr">
            <a:normAutofit/>
          </a:bodyPr>
          <a:lstStyle>
            <a:lvl1pPr marL="0" indent="0" algn="l">
              <a:lnSpc>
                <a:spcPct val="108000"/>
              </a:lnSpc>
              <a:spcBef>
                <a:spcPts val="0"/>
              </a:spcBef>
              <a:buNone/>
              <a:defRPr sz="18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EC85266-52B0-409F-8CE4-E444E424D5E1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095993" y="5686727"/>
            <a:ext cx="5637269" cy="692638"/>
          </a:xfrm>
          <a:solidFill>
            <a:schemeClr val="tx1">
              <a:alpha val="10000"/>
            </a:schemeClr>
          </a:solidFill>
          <a:ln w="38100">
            <a:solidFill>
              <a:schemeClr val="tx2"/>
            </a:solidFill>
          </a:ln>
        </p:spPr>
        <p:txBody>
          <a:bodyPr lIns="274320" anchor="ctr">
            <a:normAutofit/>
          </a:bodyPr>
          <a:lstStyle>
            <a:lvl1pPr marL="0" indent="0" algn="l">
              <a:lnSpc>
                <a:spcPct val="108000"/>
              </a:lnSpc>
              <a:spcBef>
                <a:spcPts val="0"/>
              </a:spcBef>
              <a:buNone/>
              <a:defRPr sz="18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8610CAC7-0287-4791-AA90-6C130B8730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8544" y="960120"/>
            <a:ext cx="4700016" cy="1325563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31152" y="2715768"/>
            <a:ext cx="4114800" cy="1188720"/>
          </a:xfrm>
        </p:spPr>
        <p:txBody>
          <a:bodyPr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931152" y="4663440"/>
            <a:ext cx="4114800" cy="1005840"/>
          </a:xfrm>
        </p:spPr>
        <p:txBody>
          <a:bodyPr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535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9808"/>
            <a:ext cx="10515600" cy="914400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ZA" dirty="0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301DA176-9193-4B04-B599-C94E317913E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58952" y="3127677"/>
            <a:ext cx="1051560" cy="457200"/>
          </a:xfrm>
        </p:spPr>
        <p:txBody>
          <a:bodyPr anchor="ctr"/>
          <a:lstStyle>
            <a:lvl1pPr marL="0" indent="0" algn="ctr">
              <a:buNone/>
              <a:defRPr sz="1400" b="1" spc="300" baseline="0">
                <a:solidFill>
                  <a:schemeClr val="accent3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D950A6C4-345F-4857-A613-BA3B56096B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DD4ADE2E-411A-4FE3-BE95-DAF1FDCBC5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47FAF332-F615-4C47-95EA-CE17DFEE62A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4AE2424F-E961-4201-91A6-3AAB4B81F20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376057B0-36CD-44FC-A0B9-2DD64FB47DD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8952" y="3928953"/>
            <a:ext cx="1051560" cy="457200"/>
          </a:xfrm>
        </p:spPr>
        <p:txBody>
          <a:bodyPr anchor="ctr"/>
          <a:lstStyle>
            <a:lvl1pPr marL="0" indent="0" algn="ctr">
              <a:buNone/>
              <a:defRPr sz="1400" b="1" spc="300" baseline="0">
                <a:solidFill>
                  <a:schemeClr val="accent3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676D61D8-553D-48A5-A736-7775F27B69B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028ADE-A26E-4E87-85C6-87A161CB82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D49729D5-3821-43F6-A1C5-5549E5177E02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02C709FA-DC0E-435A-A4A7-A975A8D413B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018BA8DF-331D-4B6E-AF52-AA13732A6B9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DBEB8F26-CF5F-4C8F-94D3-2DACD0914B6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C0A380-C705-47E5-960A-C495280B86E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E217E3B9-2273-4A22-A07E-4FEFB35FCC0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275117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E119361-CC51-4C9D-A4B5-BDEEE01371A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E39AABDA-9976-4AB3-BCBF-77B491015F5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9EFE40FF-B422-4391-9236-D2D2D09F30C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B6D260C-7D2F-4024-86D5-8338D454EB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F9B810E-07ED-4DCA-941C-C388D0D629A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BD4447B3-0D22-4C7F-943D-0B587278283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642B6C40-8744-4C84-B1E3-6E43D565F11D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A59ADB66-05AF-4A45-9C95-D32C5989A67E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0068B2A9-DD05-4E1D-BD33-A2E85A5EC6D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D9CC05E1-548C-4EEE-882C-6E801268902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8E2FCD6E-08B0-49F8-BB46-6509A73C300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8D149A50-AE02-4525-9165-71B5B24E27DF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062181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3">
            <a:extLst>
              <a:ext uri="{FF2B5EF4-FFF2-40B4-BE49-F238E27FC236}">
                <a16:creationId xmlns:a16="http://schemas.microsoft.com/office/drawing/2014/main" id="{24126B4E-6F4A-4E61-B11D-78A183E49459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1760565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spc="20" baseline="0">
                <a:solidFill>
                  <a:schemeClr val="accent3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14A76E8-F520-4630-8BBA-F9B7A0DAAB02}"/>
              </a:ext>
            </a:extLst>
          </p:cNvPr>
          <p:cNvSpPr/>
          <p:nvPr userDrawn="1"/>
        </p:nvSpPr>
        <p:spPr>
          <a:xfrm>
            <a:off x="929640" y="3648582"/>
            <a:ext cx="10332720" cy="228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64" name="Date Placeholder 4">
            <a:extLst>
              <a:ext uri="{FF2B5EF4-FFF2-40B4-BE49-F238E27FC236}">
                <a16:creationId xmlns:a16="http://schemas.microsoft.com/office/drawing/2014/main" id="{49043823-D35F-46B1-919E-197C35555610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457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94209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takeawa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1B08CCD3-BAD4-467E-B843-1BD3FC1D83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tx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960120"/>
            <a:ext cx="5029200" cy="914400"/>
          </a:xfrm>
        </p:spPr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E5D546-07C2-4A4B-85D2-F23B489AB4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2935224"/>
            <a:ext cx="2130552" cy="95097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D981D89-A62B-4844-B43A-DFEEC6CACD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400" y="4306824"/>
            <a:ext cx="2130552" cy="95097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71D86D6-F37C-4280-9551-DFF729C85B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64408" y="2935224"/>
            <a:ext cx="2221992" cy="95097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B88B61E-B44C-46EB-B875-1F55B02E895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64408" y="4334256"/>
            <a:ext cx="2221992" cy="95097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4177312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ps for Busin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photo of marble ">
            <a:extLst>
              <a:ext uri="{FF2B5EF4-FFF2-40B4-BE49-F238E27FC236}">
                <a16:creationId xmlns:a16="http://schemas.microsoft.com/office/drawing/2014/main" id="{5886E31A-DA35-4E25-9FA3-92E90FBF38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0056CF5-B0DF-4053-8A82-BBBE7FF686BE}"/>
              </a:ext>
            </a:extLst>
          </p:cNvPr>
          <p:cNvSpPr/>
          <p:nvPr userDrawn="1"/>
        </p:nvSpPr>
        <p:spPr>
          <a:xfrm>
            <a:off x="442118" y="457200"/>
            <a:ext cx="11274552" cy="5943600"/>
          </a:xfrm>
          <a:prstGeom prst="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E4B2F5F-448A-4BB9-BF2F-3CCB44D32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01565" y="2471420"/>
            <a:ext cx="4809744" cy="3473216"/>
            <a:chOff x="6355080" y="2494474"/>
            <a:chExt cx="4960620" cy="347321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6457872-52AD-4B0D-A773-AA48B3B219D3}"/>
                </a:ext>
              </a:extLst>
            </p:cNvPr>
            <p:cNvGrpSpPr/>
            <p:nvPr/>
          </p:nvGrpSpPr>
          <p:grpSpPr>
            <a:xfrm>
              <a:off x="6355080" y="2494474"/>
              <a:ext cx="4960620" cy="3473216"/>
              <a:chOff x="6355080" y="2180573"/>
              <a:chExt cx="4960620" cy="3473216"/>
            </a:xfrm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BD088C3C-893A-4A45-97E6-CF8230EF1D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56521" y="3332425"/>
                <a:ext cx="4959179" cy="7179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118EF61-FF64-44B8-B5AB-D7D0700D7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55080" y="4494758"/>
                <a:ext cx="4956048" cy="0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684B867-CCAD-498D-B6E2-8981BF01EC0F}"/>
                  </a:ext>
                </a:extLst>
              </p:cNvPr>
              <p:cNvSpPr/>
              <p:nvPr/>
            </p:nvSpPr>
            <p:spPr>
              <a:xfrm>
                <a:off x="6356521" y="2180573"/>
                <a:ext cx="4950649" cy="3473216"/>
              </a:xfrm>
              <a:prstGeom prst="rect">
                <a:avLst/>
              </a:prstGeom>
              <a:noFill/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99BD33D-A5B4-469A-9937-DE6D3611C034}"/>
                </a:ext>
              </a:extLst>
            </p:cNvPr>
            <p:cNvCxnSpPr>
              <a:cxnSpLocks/>
            </p:cNvCxnSpPr>
            <p:nvPr/>
          </p:nvCxnSpPr>
          <p:spPr>
            <a:xfrm>
              <a:off x="7838022" y="2494474"/>
              <a:ext cx="0" cy="3473216"/>
            </a:xfrm>
            <a:prstGeom prst="line">
              <a:avLst/>
            </a:prstGeom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3DDCF11-EBBF-48BB-8FF1-3BCC5342FE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7824" y="914400"/>
            <a:ext cx="5212080" cy="50292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508" y="960120"/>
            <a:ext cx="4905292" cy="914400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83880" y="2688336"/>
            <a:ext cx="2862072" cy="71323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5D1F2BB-3E57-46BA-8BCC-5F9B17C8BD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20256" y="2779776"/>
            <a:ext cx="786384" cy="65598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8C13CD1-B240-4AFC-AF08-95A80AEEFEE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183880" y="3849624"/>
            <a:ext cx="2862072" cy="73152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EE266CC-F8CC-4C06-B1E4-3D7E399F8936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8183880" y="4992624"/>
            <a:ext cx="2862072" cy="749808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C7B8197-5533-4814-8838-67C657A3B73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87184" y="2788920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A5A7DC7-2FC5-48F8-9345-17A7C96CD2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0256" y="3840480"/>
            <a:ext cx="786384" cy="655984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AF89EB7C-DC5A-461B-BA21-63D329893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87184" y="3950208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1BF30512-FBFE-40CF-8565-50BAA99A4FD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20256" y="4983480"/>
            <a:ext cx="786384" cy="655984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29E43D0B-1071-466B-B883-92B9D02F09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87184" y="5111496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50BA95E-CDDF-419E-808E-3B59CA01E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009472" y="1943463"/>
            <a:ext cx="3832828" cy="2136"/>
            <a:chOff x="7009472" y="1943463"/>
            <a:chExt cx="3832828" cy="2136"/>
          </a:xfrm>
          <a:solidFill>
            <a:schemeClr val="accent3">
              <a:lumMod val="25000"/>
            </a:schemeClr>
          </a:solidFill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67A0655-E45C-49C2-AADC-0829E7E67581}"/>
                </a:ext>
              </a:extLst>
            </p:cNvPr>
            <p:cNvCxnSpPr>
              <a:cxnSpLocks/>
            </p:cNvCxnSpPr>
            <p:nvPr/>
          </p:nvCxnSpPr>
          <p:spPr>
            <a:xfrm>
              <a:off x="7009472" y="1943463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013C2C0-9B08-4EDE-B15B-FF5C1BB55327}"/>
                </a:ext>
              </a:extLst>
            </p:cNvPr>
            <p:cNvCxnSpPr>
              <a:cxnSpLocks/>
            </p:cNvCxnSpPr>
            <p:nvPr/>
          </p:nvCxnSpPr>
          <p:spPr>
            <a:xfrm>
              <a:off x="9470700" y="1945599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Graphic 25" descr="sprig icon">
            <a:extLst>
              <a:ext uri="{FF2B5EF4-FFF2-40B4-BE49-F238E27FC236}">
                <a16:creationId xmlns:a16="http://schemas.microsoft.com/office/drawing/2014/main" id="{19D5E825-EB79-4044-93F6-2C3F8490132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8536514" y="1719135"/>
            <a:ext cx="808894" cy="35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12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FC6AF499-A975-4930-A45C-320ABE4AA98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tx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280160"/>
            <a:ext cx="3191256" cy="914400"/>
          </a:xfrm>
        </p:spPr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41248" y="2624328"/>
            <a:ext cx="3191256" cy="804672"/>
          </a:xfrm>
        </p:spPr>
        <p:txBody>
          <a:bodyPr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D9AFEBB-77FA-45B8-93D7-F6A638A0196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41248" y="4043553"/>
            <a:ext cx="3191256" cy="804672"/>
          </a:xfrm>
        </p:spPr>
        <p:txBody>
          <a:bodyPr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5757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AF2033B6-A37A-42D0-8C26-9C7E14CFDEE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0" y="1280160"/>
            <a:ext cx="3438144" cy="914400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65592" y="2770632"/>
            <a:ext cx="3200400" cy="457200"/>
          </a:xfrm>
        </p:spPr>
        <p:txBody>
          <a:bodyPr>
            <a:noAutofit/>
          </a:bodyPr>
          <a:lstStyle>
            <a:lvl1pPr marL="0" indent="0" algn="ctr">
              <a:lnSpc>
                <a:spcPts val="2100"/>
              </a:lnSpc>
              <a:buNone/>
              <a:defRPr sz="2000" spc="3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lnSpc>
                <a:spcPts val="2100"/>
              </a:lnSpc>
              <a:buFont typeface="Arial" panose="020B0604020202020204" pitchFamily="34" charset="0"/>
              <a:buNone/>
              <a:defRPr sz="1400"/>
            </a:lvl2pPr>
            <a:lvl3pPr marL="914400" indent="0">
              <a:lnSpc>
                <a:spcPts val="2100"/>
              </a:lnSpc>
              <a:buNone/>
              <a:defRPr sz="1400"/>
            </a:lvl3pPr>
            <a:lvl4pPr marL="1371600" indent="0">
              <a:lnSpc>
                <a:spcPts val="2100"/>
              </a:lnSpc>
              <a:buNone/>
              <a:defRPr sz="1400"/>
            </a:lvl4pPr>
            <a:lvl5pPr marL="1828800" indent="0">
              <a:lnSpc>
                <a:spcPts val="21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6C5036E-BEC3-4FC6-A05E-18F7A078B16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403336" y="3922776"/>
            <a:ext cx="2715768" cy="128930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lnSpc>
                <a:spcPts val="2100"/>
              </a:lnSpc>
              <a:buFont typeface="Arial" panose="020B0604020202020204" pitchFamily="34" charset="0"/>
              <a:buNone/>
              <a:defRPr sz="1400"/>
            </a:lvl2pPr>
            <a:lvl3pPr marL="914400" indent="0">
              <a:lnSpc>
                <a:spcPts val="2100"/>
              </a:lnSpc>
              <a:buNone/>
              <a:defRPr sz="1400"/>
            </a:lvl3pPr>
            <a:lvl4pPr marL="1371600" indent="0">
              <a:lnSpc>
                <a:spcPts val="2100"/>
              </a:lnSpc>
              <a:buNone/>
              <a:defRPr sz="1400"/>
            </a:lvl4pPr>
            <a:lvl5pPr marL="1828800" indent="0">
              <a:lnSpc>
                <a:spcPts val="2100"/>
              </a:lnSpc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5763925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1563" y="2342144"/>
            <a:ext cx="3932237" cy="1600200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859089"/>
            <a:ext cx="6172200" cy="4873625"/>
          </a:xfrm>
        </p:spPr>
        <p:txBody>
          <a:bodyPr/>
          <a:lstStyle>
            <a:lvl1pPr>
              <a:defRPr sz="3200"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 sz="2800"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 sz="2400"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 sz="2000"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 sz="2000">
                <a:solidFill>
                  <a:schemeClr val="accent3">
                    <a:lumMod val="2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2168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41CBEE4-3FAE-4685-BA5D-89EE53B32DB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-76200"/>
            <a:ext cx="12188952" cy="68580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8251" y="685800"/>
            <a:ext cx="3959352" cy="5486400"/>
          </a:xfrm>
          <a:solidFill>
            <a:schemeClr val="tx2">
              <a:lumMod val="20000"/>
              <a:lumOff val="80000"/>
              <a:alpha val="90000"/>
            </a:schemeClr>
          </a:solidFill>
          <a:ln w="38100" cmpd="sng">
            <a:solidFill>
              <a:schemeClr val="accent5">
                <a:lumMod val="50000"/>
              </a:schemeClr>
            </a:solidFill>
          </a:ln>
        </p:spPr>
        <p:txBody>
          <a:bodyPr lIns="274320" tIns="457200" rIns="274320" anchor="t">
            <a:noAutofit/>
          </a:bodyPr>
          <a:lstStyle>
            <a:lvl1pPr algn="ctr">
              <a:defRPr spc="100" baseline="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67D98D-D4C9-49C3-B1D7-0D6F2D3371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551" y="800100"/>
            <a:ext cx="3730752" cy="5257800"/>
          </a:xfrm>
          <a:ln w="12700">
            <a:solidFill>
              <a:schemeClr val="tx2"/>
            </a:solidFill>
          </a:ln>
        </p:spPr>
        <p:txBody>
          <a:bodyPr lIns="274320" tIns="1371600" rIns="274320">
            <a:noAutofit/>
          </a:bodyPr>
          <a:lstStyle>
            <a:lvl1pPr marL="0" indent="0" algn="ctr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itle 1" hidden="1">
            <a:extLst>
              <a:ext uri="{FF2B5EF4-FFF2-40B4-BE49-F238E27FC236}">
                <a16:creationId xmlns:a16="http://schemas.microsoft.com/office/drawing/2014/main" id="{3F2612BA-64D8-41EC-9F7A-0615FD68EDCA}"/>
              </a:ext>
            </a:extLst>
          </p:cNvPr>
          <p:cNvSpPr txBox="1">
            <a:spLocks/>
          </p:cNvSpPr>
          <p:nvPr userDrawn="1"/>
        </p:nvSpPr>
        <p:spPr>
          <a:xfrm>
            <a:off x="1005398" y="960120"/>
            <a:ext cx="29718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spc="40" baseline="0">
                <a:solidFill>
                  <a:schemeClr val="accent3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pc="100" dirty="0">
                <a:latin typeface="Elephant Pro" pitchFamily="2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426776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hoto of marble&#10;">
            <a:extLst>
              <a:ext uri="{FF2B5EF4-FFF2-40B4-BE49-F238E27FC236}">
                <a16:creationId xmlns:a16="http://schemas.microsoft.com/office/drawing/2014/main" id="{CEFBE0D1-09DC-41AA-9A18-E5E07B941D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1859217-510A-4C29-85EE-456A26AAC78C}"/>
              </a:ext>
            </a:extLst>
          </p:cNvPr>
          <p:cNvSpPr/>
          <p:nvPr userDrawn="1"/>
        </p:nvSpPr>
        <p:spPr>
          <a:xfrm>
            <a:off x="466163" y="457200"/>
            <a:ext cx="11274552" cy="5943600"/>
          </a:xfrm>
          <a:prstGeom prst="rect">
            <a:avLst/>
          </a:prstGeom>
          <a:solidFill>
            <a:schemeClr val="tx2">
              <a:lumMod val="20000"/>
              <a:lumOff val="80000"/>
              <a:alpha val="70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960120"/>
            <a:ext cx="4645152" cy="914400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3962399"/>
            <a:ext cx="4617720" cy="2103120"/>
          </a:xfrm>
        </p:spPr>
        <p:txBody>
          <a:bodyPr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3DDCF11-EBBF-48BB-8FF1-3BCC5342FE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16571" y="777240"/>
            <a:ext cx="5029200" cy="530352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5D1F2BB-3E57-46BA-8BCC-5F9B17C8BD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0120" y="3172968"/>
            <a:ext cx="4617720" cy="457200"/>
          </a:xfrm>
        </p:spPr>
        <p:txBody>
          <a:bodyPr>
            <a:noAutofit/>
          </a:bodyPr>
          <a:lstStyle>
            <a:lvl1pPr marL="0" indent="0" algn="ctr">
              <a:buNone/>
              <a:defRPr sz="2000" b="0" spc="300">
                <a:solidFill>
                  <a:schemeClr val="accent3">
                    <a:lumMod val="25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pic>
        <p:nvPicPr>
          <p:cNvPr id="14" name="Graphic 13" descr="sprig icon&#10;">
            <a:extLst>
              <a:ext uri="{FF2B5EF4-FFF2-40B4-BE49-F238E27FC236}">
                <a16:creationId xmlns:a16="http://schemas.microsoft.com/office/drawing/2014/main" id="{8203CE7C-A0C4-4B19-BD99-5B8977E6941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865924">
            <a:off x="2641877" y="2157078"/>
            <a:ext cx="1280160" cy="66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844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F4FF3C43-7D8E-4810-A3BC-9AE3209111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60120"/>
            <a:ext cx="4114800" cy="914400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3136392"/>
            <a:ext cx="3657600" cy="1627632"/>
          </a:xfrm>
        </p:spPr>
        <p:txBody>
          <a:bodyPr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out 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mage of marble texture">
            <a:extLst>
              <a:ext uri="{FF2B5EF4-FFF2-40B4-BE49-F238E27FC236}">
                <a16:creationId xmlns:a16="http://schemas.microsoft.com/office/drawing/2014/main" id="{DE4FCA92-4B09-4386-A95D-2823C777C5B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0056CF5-B0DF-4053-8A82-BBBE7FF686BE}"/>
              </a:ext>
            </a:extLst>
          </p:cNvPr>
          <p:cNvSpPr/>
          <p:nvPr userDrawn="1"/>
        </p:nvSpPr>
        <p:spPr>
          <a:xfrm>
            <a:off x="442118" y="457200"/>
            <a:ext cx="11274552" cy="5943600"/>
          </a:xfrm>
          <a:prstGeom prst="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E4B2F5F-448A-4BB9-BF2F-3CCB44D32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01565" y="2471420"/>
            <a:ext cx="4809744" cy="3473216"/>
            <a:chOff x="6355080" y="2494474"/>
            <a:chExt cx="4960620" cy="347321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6457872-52AD-4B0D-A773-AA48B3B219D3}"/>
                </a:ext>
              </a:extLst>
            </p:cNvPr>
            <p:cNvGrpSpPr/>
            <p:nvPr/>
          </p:nvGrpSpPr>
          <p:grpSpPr>
            <a:xfrm>
              <a:off x="6355080" y="2494474"/>
              <a:ext cx="4960620" cy="3473216"/>
              <a:chOff x="6355080" y="2180573"/>
              <a:chExt cx="4960620" cy="3473216"/>
            </a:xfrm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BD088C3C-893A-4A45-97E6-CF8230EF1D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56521" y="3332425"/>
                <a:ext cx="4959179" cy="7179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118EF61-FF64-44B8-B5AB-D7D0700D7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55080" y="4494758"/>
                <a:ext cx="4956048" cy="0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684B867-CCAD-498D-B6E2-8981BF01EC0F}"/>
                  </a:ext>
                </a:extLst>
              </p:cNvPr>
              <p:cNvSpPr/>
              <p:nvPr/>
            </p:nvSpPr>
            <p:spPr>
              <a:xfrm>
                <a:off x="6356521" y="2180573"/>
                <a:ext cx="4950649" cy="3473216"/>
              </a:xfrm>
              <a:prstGeom prst="rect">
                <a:avLst/>
              </a:prstGeom>
              <a:noFill/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99BD33D-A5B4-469A-9937-DE6D3611C034}"/>
                </a:ext>
              </a:extLst>
            </p:cNvPr>
            <p:cNvCxnSpPr>
              <a:cxnSpLocks/>
            </p:cNvCxnSpPr>
            <p:nvPr/>
          </p:nvCxnSpPr>
          <p:spPr>
            <a:xfrm>
              <a:off x="7838022" y="2494474"/>
              <a:ext cx="0" cy="3473216"/>
            </a:xfrm>
            <a:prstGeom prst="line">
              <a:avLst/>
            </a:prstGeom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3DDCF11-EBBF-48BB-8FF1-3BCC5342FE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7824" y="914400"/>
            <a:ext cx="5212080" cy="50292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508" y="960120"/>
            <a:ext cx="4905292" cy="914400"/>
          </a:xfrm>
        </p:spPr>
        <p:txBody>
          <a:bodyPr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83880" y="2688336"/>
            <a:ext cx="2862072" cy="71323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5D1F2BB-3E57-46BA-8BCC-5F9B17C8BD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20256" y="2779776"/>
            <a:ext cx="786384" cy="65598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8C13CD1-B240-4AFC-AF08-95A80AEEFEE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183880" y="3849624"/>
            <a:ext cx="2862072" cy="73152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EE266CC-F8CC-4C06-B1E4-3D7E399F8936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8183880" y="4992624"/>
            <a:ext cx="2862072" cy="749808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C7B8197-5533-4814-8838-67C657A3B73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87184" y="2788920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A5A7DC7-2FC5-48F8-9345-17A7C96CD2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0256" y="3840480"/>
            <a:ext cx="786384" cy="655984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AF89EB7C-DC5A-461B-BA21-63D329893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87184" y="3950208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1BF30512-FBFE-40CF-8565-50BAA99A4FD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20256" y="4983480"/>
            <a:ext cx="786384" cy="655984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 b="0" spc="300" baseline="30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No.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29E43D0B-1071-466B-B883-92B9D02F09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87184" y="5111496"/>
            <a:ext cx="731520" cy="73152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56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50BA95E-CDDF-419E-808E-3B59CA01E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009472" y="1943463"/>
            <a:ext cx="3832828" cy="2136"/>
            <a:chOff x="7009472" y="1943463"/>
            <a:chExt cx="3832828" cy="2136"/>
          </a:xfrm>
          <a:solidFill>
            <a:schemeClr val="accent3">
              <a:lumMod val="25000"/>
            </a:schemeClr>
          </a:solidFill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67A0655-E45C-49C2-AADC-0829E7E67581}"/>
                </a:ext>
              </a:extLst>
            </p:cNvPr>
            <p:cNvCxnSpPr>
              <a:cxnSpLocks/>
            </p:cNvCxnSpPr>
            <p:nvPr/>
          </p:nvCxnSpPr>
          <p:spPr>
            <a:xfrm>
              <a:off x="7009472" y="1943463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013C2C0-9B08-4EDE-B15B-FF5C1BB55327}"/>
                </a:ext>
              </a:extLst>
            </p:cNvPr>
            <p:cNvCxnSpPr>
              <a:cxnSpLocks/>
            </p:cNvCxnSpPr>
            <p:nvPr/>
          </p:nvCxnSpPr>
          <p:spPr>
            <a:xfrm>
              <a:off x="9470700" y="1945599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Graphic 25" descr="sprig icon">
            <a:extLst>
              <a:ext uri="{FF2B5EF4-FFF2-40B4-BE49-F238E27FC236}">
                <a16:creationId xmlns:a16="http://schemas.microsoft.com/office/drawing/2014/main" id="{19D5E825-EB79-4044-93F6-2C3F8490132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8536514" y="1719135"/>
            <a:ext cx="808894" cy="35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75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E52EF6E-0B58-484F-94A5-9BAA116171B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14400"/>
            <a:ext cx="10972800" cy="5029200"/>
          </a:xfrm>
          <a:ln w="38100">
            <a:solidFill>
              <a:schemeClr val="tx2"/>
            </a:solidFill>
          </a:ln>
        </p:spPr>
        <p:txBody>
          <a:bodyPr lIns="914400" rIns="914400" anchor="ctr">
            <a:noAutofit/>
          </a:bodyPr>
          <a:lstStyle>
            <a:lvl1pPr algn="ctr">
              <a:defRPr sz="3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058400" cy="58521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59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ypothe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EE5B85B-2CE4-49C6-A626-897037552E6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248" y="1280160"/>
            <a:ext cx="3657600" cy="914400"/>
          </a:xfrm>
        </p:spPr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70248" y="2642616"/>
            <a:ext cx="3657600" cy="1078992"/>
          </a:xfrm>
        </p:spPr>
        <p:txBody>
          <a:bodyPr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70248" y="4315968"/>
            <a:ext cx="3657600" cy="822960"/>
          </a:xfrm>
        </p:spPr>
        <p:txBody>
          <a:bodyPr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829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152" y="749808"/>
            <a:ext cx="11283696" cy="914400"/>
          </a:xfrm>
        </p:spPr>
        <p:txBody>
          <a:bodyPr anchor="ctr"/>
          <a:lstStyle>
            <a:lvl1pPr algn="ctr"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00" y="2317750"/>
            <a:ext cx="2377440" cy="354012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F79AF1F-7242-4F30-8C34-3161A601D69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943975" y="2317749"/>
            <a:ext cx="2377440" cy="354012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51CEFA7-BDAC-4AF4-9581-D5F23678BD4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54750" y="2317748"/>
            <a:ext cx="2377440" cy="354012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3BA914A-7D10-4F7D-B226-5324D5329F71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3565525" y="2317748"/>
            <a:ext cx="2377440" cy="354012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A111B60-CB4D-4836-B3B0-99E3A740B087}"/>
              </a:ext>
            </a:extLst>
          </p:cNvPr>
          <p:cNvCxnSpPr>
            <a:cxnSpLocks/>
          </p:cNvCxnSpPr>
          <p:nvPr userDrawn="1"/>
        </p:nvCxnSpPr>
        <p:spPr>
          <a:xfrm>
            <a:off x="6781800" y="1992404"/>
            <a:ext cx="29337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077C5C-B350-49D7-9F72-CC7402D7F3AF}"/>
              </a:ext>
            </a:extLst>
          </p:cNvPr>
          <p:cNvCxnSpPr>
            <a:cxnSpLocks/>
          </p:cNvCxnSpPr>
          <p:nvPr userDrawn="1"/>
        </p:nvCxnSpPr>
        <p:spPr>
          <a:xfrm>
            <a:off x="2479675" y="1992404"/>
            <a:ext cx="300672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sprig icon">
            <a:extLst>
              <a:ext uri="{FF2B5EF4-FFF2-40B4-BE49-F238E27FC236}">
                <a16:creationId xmlns:a16="http://schemas.microsoft.com/office/drawing/2014/main" id="{3455B0EC-C4D6-4967-AA15-F5B9787992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691531" flipH="1">
            <a:off x="5678556" y="1759981"/>
            <a:ext cx="914400" cy="40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king great product">
    <p:bg>
      <p:bgPr>
        <a:solidFill>
          <a:schemeClr val="accent3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D5414-F5B4-4934-A635-6276FB3ED9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9514" y="958515"/>
            <a:ext cx="4398264" cy="914400"/>
          </a:xfrm>
        </p:spPr>
        <p:txBody>
          <a:bodyPr>
            <a:normAutofit/>
          </a:bodyPr>
          <a:lstStyle>
            <a:lvl1pPr algn="ctr">
              <a:defRPr sz="2900" spc="10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104888" y="2816352"/>
            <a:ext cx="3749040" cy="640080"/>
          </a:xfrm>
        </p:spPr>
        <p:txBody>
          <a:bodyPr>
            <a:noAutofit/>
          </a:bodyPr>
          <a:lstStyle>
            <a:lvl1pPr marL="0" indent="0" algn="ctr">
              <a:lnSpc>
                <a:spcPts val="21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0BB0A7E-D7A2-4EFF-A134-B2AD0D06FDC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7104888" y="3922776"/>
            <a:ext cx="3749040" cy="640080"/>
          </a:xfrm>
        </p:spPr>
        <p:txBody>
          <a:bodyPr>
            <a:noAutofit/>
          </a:bodyPr>
          <a:lstStyle>
            <a:lvl1pPr marL="0" indent="0" algn="ctr">
              <a:lnSpc>
                <a:spcPts val="21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C900BA0-1BE3-4C3A-95B2-0DFEE734031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7104888" y="5084064"/>
            <a:ext cx="3749040" cy="640080"/>
          </a:xfrm>
        </p:spPr>
        <p:txBody>
          <a:bodyPr>
            <a:noAutofit/>
          </a:bodyPr>
          <a:lstStyle>
            <a:lvl1pPr marL="0" indent="0" algn="ctr">
              <a:lnSpc>
                <a:spcPts val="21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9783C95-300F-479E-8A8E-9F6BE3C723D9}"/>
              </a:ext>
            </a:extLst>
          </p:cNvPr>
          <p:cNvCxnSpPr>
            <a:cxnSpLocks/>
          </p:cNvCxnSpPr>
          <p:nvPr userDrawn="1"/>
        </p:nvCxnSpPr>
        <p:spPr>
          <a:xfrm>
            <a:off x="7231888" y="2340201"/>
            <a:ext cx="1140587" cy="0"/>
          </a:xfrm>
          <a:prstGeom prst="line">
            <a:avLst/>
          </a:prstGeom>
          <a:solidFill>
            <a:schemeClr val="tx2"/>
          </a:solidFill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09354D-0D6D-4528-8858-7768965572A6}"/>
              </a:ext>
            </a:extLst>
          </p:cNvPr>
          <p:cNvCxnSpPr>
            <a:cxnSpLocks/>
          </p:cNvCxnSpPr>
          <p:nvPr userDrawn="1"/>
        </p:nvCxnSpPr>
        <p:spPr>
          <a:xfrm>
            <a:off x="9563100" y="2349065"/>
            <a:ext cx="1181232" cy="0"/>
          </a:xfrm>
          <a:prstGeom prst="line">
            <a:avLst/>
          </a:prstGeom>
          <a:solidFill>
            <a:schemeClr val="tx2"/>
          </a:solidFill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21117FA-5C64-4802-BBCD-D39A5647932B}"/>
              </a:ext>
            </a:extLst>
          </p:cNvPr>
          <p:cNvCxnSpPr>
            <a:cxnSpLocks/>
          </p:cNvCxnSpPr>
          <p:nvPr userDrawn="1"/>
        </p:nvCxnSpPr>
        <p:spPr>
          <a:xfrm>
            <a:off x="8740521" y="3688966"/>
            <a:ext cx="4572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4F332D5-721A-4CD6-9D74-70D7D0201874}"/>
              </a:ext>
            </a:extLst>
          </p:cNvPr>
          <p:cNvCxnSpPr>
            <a:cxnSpLocks/>
          </p:cNvCxnSpPr>
          <p:nvPr userDrawn="1"/>
        </p:nvCxnSpPr>
        <p:spPr>
          <a:xfrm>
            <a:off x="8740521" y="4789102"/>
            <a:ext cx="4572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>
            <a:extLst>
              <a:ext uri="{FF2B5EF4-FFF2-40B4-BE49-F238E27FC236}">
                <a16:creationId xmlns:a16="http://schemas.microsoft.com/office/drawing/2014/main" id="{1C4C1E95-18BD-4ADE-AC3B-864D92FB84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691531" flipH="1">
            <a:off x="8578136" y="2151786"/>
            <a:ext cx="808894" cy="35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370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  <p15:guide id="2" pos="410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488702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 spc="3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702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ctr">
              <a:defRPr sz="1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7696" y="6488702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r">
              <a:defRPr sz="1000">
                <a:solidFill>
                  <a:schemeClr val="bg1"/>
                </a:solidFill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  <p:sldLayoutId id="2147483673" r:id="rId3"/>
    <p:sldLayoutId id="2147483651" r:id="rId4"/>
    <p:sldLayoutId id="2147483677" r:id="rId5"/>
    <p:sldLayoutId id="2147483667" r:id="rId6"/>
    <p:sldLayoutId id="2147483668" r:id="rId7"/>
    <p:sldLayoutId id="2147483656" r:id="rId8"/>
    <p:sldLayoutId id="2147483671" r:id="rId9"/>
    <p:sldLayoutId id="2147483674" r:id="rId10"/>
    <p:sldLayoutId id="2147483678" r:id="rId11"/>
    <p:sldLayoutId id="2147483675" r:id="rId12"/>
    <p:sldLayoutId id="2147483682" r:id="rId13"/>
    <p:sldLayoutId id="2147483666" r:id="rId14"/>
    <p:sldLayoutId id="2147483676" r:id="rId15"/>
    <p:sldLayoutId id="2147483650" r:id="rId16"/>
    <p:sldLayoutId id="2147483670" r:id="rId17"/>
    <p:sldLayoutId id="2147483653" r:id="rId18"/>
    <p:sldLayoutId id="2147483652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spc="40" baseline="0">
          <a:solidFill>
            <a:schemeClr val="accent3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3">
              <a:lumMod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3">
              <a:lumMod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3">
              <a:lumMod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3">
              <a:lumMod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3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52" userDrawn="1">
          <p15:clr>
            <a:srgbClr val="FBAE40"/>
          </p15:clr>
        </p15:guide>
        <p15:guide id="4" pos="7128" userDrawn="1">
          <p15:clr>
            <a:srgbClr val="FBAE40"/>
          </p15:clr>
        </p15:guide>
        <p15:guide id="5" pos="288" userDrawn="1">
          <p15:clr>
            <a:srgbClr val="F26B43"/>
          </p15:clr>
        </p15:guide>
        <p15:guide id="6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Placeholder 74">
            <a:extLst>
              <a:ext uri="{FF2B5EF4-FFF2-40B4-BE49-F238E27FC236}">
                <a16:creationId xmlns:a16="http://schemas.microsoft.com/office/drawing/2014/main" id="{81B90C65-1DA4-4E3B-93DD-50C02E86975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6" name="Title 45">
            <a:extLst>
              <a:ext uri="{FF2B5EF4-FFF2-40B4-BE49-F238E27FC236}">
                <a16:creationId xmlns:a16="http://schemas.microsoft.com/office/drawing/2014/main" id="{70F6BB83-FE06-42C6-8C19-9F085DD9A9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4609069"/>
            <a:ext cx="11274552" cy="1077661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Kind Samaritan</a:t>
            </a:r>
          </a:p>
        </p:txBody>
      </p:sp>
      <p:sp>
        <p:nvSpPr>
          <p:cNvPr id="99" name="Subtitle 98">
            <a:extLst>
              <a:ext uri="{FF2B5EF4-FFF2-40B4-BE49-F238E27FC236}">
                <a16:creationId xmlns:a16="http://schemas.microsoft.com/office/drawing/2014/main" id="{3E1C2516-A9DD-4DE3-A1B1-CDA1360769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Cesarvin</a:t>
            </a:r>
            <a:r>
              <a:rPr lang="en-US" dirty="0"/>
              <a:t> bahian	</a:t>
            </a:r>
          </a:p>
        </p:txBody>
      </p:sp>
      <p:sp>
        <p:nvSpPr>
          <p:cNvPr id="100" name="Text Placeholder 99">
            <a:extLst>
              <a:ext uri="{FF2B5EF4-FFF2-40B4-BE49-F238E27FC236}">
                <a16:creationId xmlns:a16="http://schemas.microsoft.com/office/drawing/2014/main" id="{3A6E016E-983A-46B3-9B7A-F909E2EE32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3/4/23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business man writing in journal&#10;">
            <a:extLst>
              <a:ext uri="{FF2B5EF4-FFF2-40B4-BE49-F238E27FC236}">
                <a16:creationId xmlns:a16="http://schemas.microsoft.com/office/drawing/2014/main" id="{548A53BA-7AEE-4BAB-A2AA-9234417FE05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-7620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98C48D-8FE7-491A-A6C7-72647C2A7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251" y="685800"/>
            <a:ext cx="3959352" cy="5486400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D4560A44-8560-4402-B256-97C3C43073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4788973B-466C-4C76-B228-D9501EE7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B5CAEFB-3ACA-4146-81A1-3AF907AAED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551" y="800100"/>
            <a:ext cx="3730752" cy="5257800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Introduction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Purpose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Technologies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Concept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DA684F-F04D-4BEA-9DE7-266132513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05398" y="1874520"/>
            <a:ext cx="2860705" cy="0"/>
          </a:xfrm>
          <a:prstGeom prst="line">
            <a:avLst/>
          </a:prstGeom>
          <a:ln w="254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681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2DE7EEDD-7A34-4798-BB47-E2ECC8E900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48" name="Date Placeholder 47">
            <a:extLst>
              <a:ext uri="{FF2B5EF4-FFF2-40B4-BE49-F238E27FC236}">
                <a16:creationId xmlns:a16="http://schemas.microsoft.com/office/drawing/2014/main" id="{23088D16-5B9A-4FA6-9B01-40E8B1D41F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3075AA35-B840-4333-BB28-D51EA90E2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43A58A5-9341-4510-9362-41E4208DF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" y="685800"/>
            <a:ext cx="5486400" cy="5486400"/>
          </a:xfrm>
          <a:prstGeom prst="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 w="38100">
            <a:solidFill>
              <a:schemeClr val="accent3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5CF152-7103-4B02-BAD1-A6874B7D8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1500" y="800100"/>
            <a:ext cx="5257800" cy="5257800"/>
          </a:xfrm>
          <a:prstGeom prst="rect">
            <a:avLst/>
          </a:prstGeom>
          <a:noFill/>
          <a:ln w="12700">
            <a:solidFill>
              <a:schemeClr val="accent3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D294A10-6915-4D50-9FD0-965DEAC35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317889" y="2667159"/>
            <a:ext cx="1790700" cy="0"/>
          </a:xfrm>
          <a:prstGeom prst="line">
            <a:avLst/>
          </a:prstGeom>
          <a:ln w="19050">
            <a:solidFill>
              <a:schemeClr val="accent3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B91A4467-D233-4FE7-929D-065BEC3BC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2743200" y="1881645"/>
            <a:ext cx="914400" cy="4061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35FE428D-576A-4441-AF4E-595634267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2743200" y="5254320"/>
            <a:ext cx="914400" cy="40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60120"/>
            <a:ext cx="4114800" cy="91440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AC73C-E6A4-453D-B11A-1A391CDBF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3136392"/>
            <a:ext cx="3657600" cy="16276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dirty="0">
                <a:solidFill>
                  <a:srgbClr val="212529"/>
                </a:solidFill>
                <a:effectLst/>
                <a:latin typeface="MyriadPro-Regular"/>
              </a:rPr>
              <a:t>The steady, reliable source of funding provided by our monthly donors enables us to respond to emergencies at a moment’s notice while remaining independent, impartial, and neutral.</a:t>
            </a:r>
            <a:endParaRPr lang="en-US" dirty="0"/>
          </a:p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A1909CD-35D4-4769-B414-02C6C4E08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305050" y="4969267"/>
            <a:ext cx="1790700" cy="0"/>
          </a:xfrm>
          <a:prstGeom prst="line">
            <a:avLst/>
          </a:prstGeom>
          <a:ln w="19050">
            <a:solidFill>
              <a:schemeClr val="accent3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898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2DE7EEDD-7A34-4798-BB47-E2ECC8E900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48" name="Date Placeholder 47">
            <a:extLst>
              <a:ext uri="{FF2B5EF4-FFF2-40B4-BE49-F238E27FC236}">
                <a16:creationId xmlns:a16="http://schemas.microsoft.com/office/drawing/2014/main" id="{23088D16-5B9A-4FA6-9B01-40E8B1D41F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3075AA35-B840-4333-BB28-D51EA90E2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43A58A5-9341-4510-9362-41E4208DF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" y="685800"/>
            <a:ext cx="5486400" cy="5486400"/>
          </a:xfrm>
          <a:prstGeom prst="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 w="38100">
            <a:solidFill>
              <a:schemeClr val="accent3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5CF152-7103-4B02-BAD1-A6874B7D8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1500" y="800100"/>
            <a:ext cx="5257800" cy="5257800"/>
          </a:xfrm>
          <a:prstGeom prst="rect">
            <a:avLst/>
          </a:prstGeom>
          <a:noFill/>
          <a:ln w="12700">
            <a:solidFill>
              <a:schemeClr val="accent3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D294A10-6915-4D50-9FD0-965DEAC35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317889" y="2667159"/>
            <a:ext cx="1790700" cy="0"/>
          </a:xfrm>
          <a:prstGeom prst="line">
            <a:avLst/>
          </a:prstGeom>
          <a:ln w="19050">
            <a:solidFill>
              <a:schemeClr val="accent3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B91A4467-D233-4FE7-929D-065BEC3BC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2743200" y="1881645"/>
            <a:ext cx="914400" cy="4061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35FE428D-576A-4441-AF4E-595634267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2743200" y="5254320"/>
            <a:ext cx="914400" cy="40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60120"/>
            <a:ext cx="4114800" cy="91440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AC73C-E6A4-453D-B11A-1A391CDBF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3136392"/>
            <a:ext cx="3657600" cy="16276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dirty="0">
                <a:solidFill>
                  <a:srgbClr val="212529"/>
                </a:solidFill>
                <a:effectLst/>
                <a:latin typeface="MyriadPro-Regular"/>
              </a:rPr>
              <a:t>Donating serves as a bridge for a whole new hope for people that was being devastated by different calamities and natures calling purposes.</a:t>
            </a:r>
            <a:endParaRPr lang="en-US" dirty="0"/>
          </a:p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A1909CD-35D4-4769-B414-02C6C4E08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305050" y="4969267"/>
            <a:ext cx="1790700" cy="0"/>
          </a:xfrm>
          <a:prstGeom prst="line">
            <a:avLst/>
          </a:prstGeom>
          <a:ln w="19050">
            <a:solidFill>
              <a:schemeClr val="accent3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011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2DE7EEDD-7A34-4798-BB47-E2ECC8E900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48" name="Date Placeholder 47">
            <a:extLst>
              <a:ext uri="{FF2B5EF4-FFF2-40B4-BE49-F238E27FC236}">
                <a16:creationId xmlns:a16="http://schemas.microsoft.com/office/drawing/2014/main" id="{23088D16-5B9A-4FA6-9B01-40E8B1D41F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3075AA35-B840-4333-BB28-D51EA90E2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43A58A5-9341-4510-9362-41E4208DF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" y="685800"/>
            <a:ext cx="5486400" cy="5486400"/>
          </a:xfrm>
          <a:prstGeom prst="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 w="38100">
            <a:solidFill>
              <a:schemeClr val="accent3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5CF152-7103-4B02-BAD1-A6874B7D8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1500" y="800100"/>
            <a:ext cx="5257800" cy="5257800"/>
          </a:xfrm>
          <a:prstGeom prst="rect">
            <a:avLst/>
          </a:prstGeom>
          <a:noFill/>
          <a:ln w="12700">
            <a:solidFill>
              <a:schemeClr val="accent3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D294A10-6915-4D50-9FD0-965DEAC35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317889" y="2667159"/>
            <a:ext cx="1790700" cy="0"/>
          </a:xfrm>
          <a:prstGeom prst="line">
            <a:avLst/>
          </a:prstGeom>
          <a:ln w="19050">
            <a:solidFill>
              <a:schemeClr val="accent3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B91A4467-D233-4FE7-929D-065BEC3BC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2743200" y="1881645"/>
            <a:ext cx="914400" cy="4061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35FE428D-576A-4441-AF4E-595634267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2743200" y="5254320"/>
            <a:ext cx="914400" cy="40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60120"/>
            <a:ext cx="4114800" cy="91440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AC73C-E6A4-453D-B11A-1A391CDBF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3136392"/>
            <a:ext cx="3657600" cy="16276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dirty="0">
                <a:solidFill>
                  <a:srgbClr val="212529"/>
                </a:solidFill>
                <a:effectLst/>
                <a:latin typeface="MyriadPro-Regular"/>
              </a:rPr>
              <a:t>Every donation makes an impact which whatever penny you lend can buy food and usable things for people who had nothing to save from calamities</a:t>
            </a:r>
            <a:endParaRPr lang="en-US" dirty="0"/>
          </a:p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A1909CD-35D4-4769-B414-02C6C4E08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305050" y="4969267"/>
            <a:ext cx="1790700" cy="0"/>
          </a:xfrm>
          <a:prstGeom prst="line">
            <a:avLst/>
          </a:prstGeom>
          <a:ln w="19050">
            <a:solidFill>
              <a:schemeClr val="accent3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978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508" y="960120"/>
            <a:ext cx="4905292" cy="914400"/>
          </a:xfrm>
        </p:spPr>
        <p:txBody>
          <a:bodyPr/>
          <a:lstStyle/>
          <a:p>
            <a:r>
              <a:rPr lang="en-US" dirty="0"/>
              <a:t>Purpose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9BB8380F-188A-4DC8-B077-086DB453A45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1019556" y="1005840"/>
            <a:ext cx="5212080" cy="50292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11FAA7-9E3D-4BBE-9F3F-1E7B751EC3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20256" y="2779776"/>
            <a:ext cx="786384" cy="655984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No. 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D84C676-A4BA-450B-9468-E9C3160C2D5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87184" y="2788920"/>
            <a:ext cx="731520" cy="73152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3880" y="2688336"/>
            <a:ext cx="2862072" cy="713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Giving benefits society’s neediest and most vulnerable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AFD16F2-6DCA-49D7-BD51-D67DEE6F6DB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20256" y="3840480"/>
            <a:ext cx="786384" cy="655984"/>
          </a:xfrm>
        </p:spPr>
        <p:txBody>
          <a:bodyPr/>
          <a:lstStyle/>
          <a:p>
            <a:r>
              <a:rPr lang="en-US" dirty="0"/>
              <a:t>No.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9719E28-75A6-4B39-9C79-6B367C7C1B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187184" y="3950208"/>
            <a:ext cx="731520" cy="73152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6C0C27-39E8-4EA8-BD16-8BFF99535742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183880" y="3849624"/>
            <a:ext cx="2862072" cy="731520"/>
          </a:xfrm>
        </p:spPr>
        <p:txBody>
          <a:bodyPr anchor="ctr">
            <a:noAutofit/>
          </a:bodyPr>
          <a:lstStyle/>
          <a:p>
            <a:r>
              <a:rPr lang="en-ZA" dirty="0"/>
              <a:t>Gives us a sense of belonging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336E1FC-825E-4FF9-82FF-82C9BC0368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20256" y="4983480"/>
            <a:ext cx="786384" cy="655984"/>
          </a:xfrm>
        </p:spPr>
        <p:txBody>
          <a:bodyPr/>
          <a:lstStyle/>
          <a:p>
            <a:r>
              <a:rPr lang="en-US" dirty="0"/>
              <a:t>No.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D6588642-F609-4388-A2C8-E3B6ADD69EE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187184" y="5111496"/>
            <a:ext cx="731520" cy="73152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1D9D6BE-B574-4D69-8E13-B6B4E5520BCA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8183880" y="4992624"/>
            <a:ext cx="2862072" cy="749808"/>
          </a:xfrm>
        </p:spPr>
        <p:txBody>
          <a:bodyPr anchor="ctr">
            <a:normAutofit/>
          </a:bodyPr>
          <a:lstStyle/>
          <a:p>
            <a:r>
              <a:rPr lang="en-ZA" dirty="0"/>
              <a:t>You help make a difference </a:t>
            </a:r>
          </a:p>
        </p:txBody>
      </p:sp>
      <p:sp>
        <p:nvSpPr>
          <p:cNvPr id="29" name="Date Placeholder 28">
            <a:extLst>
              <a:ext uri="{FF2B5EF4-FFF2-40B4-BE49-F238E27FC236}">
                <a16:creationId xmlns:a16="http://schemas.microsoft.com/office/drawing/2014/main" id="{84119DC2-B552-495A-AFCD-43946A6622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anchor="b" anchorCtr="0"/>
          <a:lstStyle/>
          <a:p>
            <a:r>
              <a:rPr lang="en-US" dirty="0"/>
              <a:t>20XX</a:t>
            </a:r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35A853E8-9F16-4261-B2C9-96AD39659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 anchor="b" anchorCtr="0"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356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leather couch&#10;">
            <a:extLst>
              <a:ext uri="{FF2B5EF4-FFF2-40B4-BE49-F238E27FC236}">
                <a16:creationId xmlns:a16="http://schemas.microsoft.com/office/drawing/2014/main" id="{9AF1727E-E901-4292-931B-CD986A1593D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06B2E4-7115-4A6C-B218-5316CEB06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14400"/>
            <a:ext cx="10972800" cy="5029200"/>
          </a:xfrm>
        </p:spPr>
        <p:txBody>
          <a:bodyPr>
            <a:normAutofit/>
          </a:bodyPr>
          <a:lstStyle/>
          <a:p>
            <a:r>
              <a:rPr lang="en-US" dirty="0"/>
              <a:t>“It makes us feel Good”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F87984-91C7-477D-977B-F8ABF9689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058400" cy="585216"/>
          </a:xfrm>
        </p:spPr>
        <p:txBody>
          <a:bodyPr anchor="t">
            <a:normAutofit/>
          </a:bodyPr>
          <a:lstStyle/>
          <a:p>
            <a:r>
              <a:rPr lang="en-US" dirty="0"/>
              <a:t>##</a:t>
            </a:r>
          </a:p>
          <a:p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E643564-06FF-4BE0-AC64-EC992EFC7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157F2A6-704B-4DB8-984A-0A60B39D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67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lose up photo of leather briefcase handle&#10;">
            <a:extLst>
              <a:ext uri="{FF2B5EF4-FFF2-40B4-BE49-F238E27FC236}">
                <a16:creationId xmlns:a16="http://schemas.microsoft.com/office/drawing/2014/main" id="{4F7633EB-BCAC-40D5-B7D8-3B7F0773E1E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377A72-C52E-43E3-BAE5-A220E2470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10000" y="692624"/>
            <a:ext cx="4572000" cy="5486400"/>
          </a:xfrm>
          <a:prstGeom prst="rect">
            <a:avLst/>
          </a:prstGeom>
          <a:solidFill>
            <a:schemeClr val="tx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07C42-2E7B-40D1-A2FD-075F7DB39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248" y="1280338"/>
            <a:ext cx="3657600" cy="914400"/>
          </a:xfrm>
        </p:spPr>
        <p:txBody>
          <a:bodyPr/>
          <a:lstStyle/>
          <a:p>
            <a:r>
              <a:rPr lang="en-US" dirty="0"/>
              <a:t>Technologies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6EDBD-9882-4D3C-866D-07301A034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70248" y="2642616"/>
            <a:ext cx="3657600" cy="1078992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HTML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CSS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5C5EBD-4BF2-4C35-AAD4-FCA9EE599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70248" y="4318288"/>
            <a:ext cx="3657600" cy="822960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dirty="0"/>
              <a:t>BOOTSRAP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dirty="0"/>
              <a:t>GITHUB </a:t>
            </a: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0A886B53-7605-43B5-BA90-9DCE1ED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CFC11051-0981-4D5A-96D3-DDDF51A46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2A95B0-2788-4A22-891C-B367C2C5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67400" y="3930391"/>
            <a:ext cx="4572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BEA67CB7-DDDA-4B3F-84BF-A94B1E24A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24300" y="800100"/>
            <a:ext cx="4343400" cy="52578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6154599-9C4F-4DFF-A891-4DFE58A63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4718304" y="5228781"/>
            <a:ext cx="27432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C14AB08-6B78-1B48-8C50-110B541B9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4718303" y="2381157"/>
            <a:ext cx="27432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9147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7">
      <a:dk1>
        <a:sysClr val="windowText" lastClr="000000"/>
      </a:dk1>
      <a:lt1>
        <a:sysClr val="window" lastClr="FFFFFF"/>
      </a:lt1>
      <a:dk2>
        <a:srgbClr val="BF8641"/>
      </a:dk2>
      <a:lt2>
        <a:srgbClr val="E7E6E6"/>
      </a:lt2>
      <a:accent1>
        <a:srgbClr val="F2D6BD"/>
      </a:accent1>
      <a:accent2>
        <a:srgbClr val="616F8C"/>
      </a:accent2>
      <a:accent3>
        <a:srgbClr val="F2DAAC"/>
      </a:accent3>
      <a:accent4>
        <a:srgbClr val="373921"/>
      </a:accent4>
      <a:accent5>
        <a:srgbClr val="D9A577"/>
      </a:accent5>
      <a:accent6>
        <a:srgbClr val="A3AFB4"/>
      </a:accent6>
      <a:hlink>
        <a:srgbClr val="0563C1"/>
      </a:hlink>
      <a:folHlink>
        <a:srgbClr val="954F72"/>
      </a:folHlink>
    </a:clrScheme>
    <a:fontScheme name="Custom 123">
      <a:majorFont>
        <a:latin typeface="Elephan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rence presentation_Win32_JB_v4" id="{70FCD93A-57EB-469C-A5BA-B1DBF07680C8}" vid="{464C857C-B28C-411E-81F1-9894EC025F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BD9B850-33FE-43D9-B469-C12FCA4960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656D043-63BC-4A94-9887-A7B1B2C8476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622CF4D-9565-4B86-A8C6-169590EAEBF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Classic conference presentation</Template>
  <TotalTime>21</TotalTime>
  <Words>149</Words>
  <Application>Microsoft Office PowerPoint</Application>
  <PresentationFormat>Widescreen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Avenir Next LT Pro</vt:lpstr>
      <vt:lpstr>Calibri</vt:lpstr>
      <vt:lpstr>Elephant Pro</vt:lpstr>
      <vt:lpstr>MyriadPro-Regular</vt:lpstr>
      <vt:lpstr>Wingdings</vt:lpstr>
      <vt:lpstr>Office Theme</vt:lpstr>
      <vt:lpstr>Kind Samaritan</vt:lpstr>
      <vt:lpstr>Agenda</vt:lpstr>
      <vt:lpstr>Introduction</vt:lpstr>
      <vt:lpstr>Introduction</vt:lpstr>
      <vt:lpstr>Introduction</vt:lpstr>
      <vt:lpstr>Purpose</vt:lpstr>
      <vt:lpstr>“It makes us feel Good”</vt:lpstr>
      <vt:lpstr>Technologies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Kind Samaritan</dc:title>
  <dc:creator>vin bahian</dc:creator>
  <cp:lastModifiedBy>vin bahian</cp:lastModifiedBy>
  <cp:revision>1</cp:revision>
  <dcterms:created xsi:type="dcterms:W3CDTF">2023-03-03T00:32:51Z</dcterms:created>
  <dcterms:modified xsi:type="dcterms:W3CDTF">2023-03-03T00:54:49Z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